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67" r:id="rId5"/>
    <p:sldId id="271" r:id="rId6"/>
    <p:sldId id="273" r:id="rId7"/>
    <p:sldId id="272" r:id="rId8"/>
    <p:sldId id="274" r:id="rId9"/>
    <p:sldId id="275" r:id="rId10"/>
    <p:sldId id="283" r:id="rId11"/>
    <p:sldId id="281" r:id="rId12"/>
    <p:sldId id="280" r:id="rId13"/>
    <p:sldId id="282" r:id="rId14"/>
    <p:sldId id="299" r:id="rId15"/>
    <p:sldId id="300" r:id="rId16"/>
    <p:sldId id="301" r:id="rId17"/>
    <p:sldId id="285" r:id="rId18"/>
    <p:sldId id="286" r:id="rId19"/>
    <p:sldId id="288" r:id="rId20"/>
    <p:sldId id="289" r:id="rId21"/>
    <p:sldId id="290" r:id="rId22"/>
    <p:sldId id="314" r:id="rId23"/>
    <p:sldId id="287" r:id="rId24"/>
    <p:sldId id="291" r:id="rId25"/>
    <p:sldId id="315" r:id="rId26"/>
    <p:sldId id="277" r:id="rId27"/>
    <p:sldId id="278" r:id="rId28"/>
    <p:sldId id="284" r:id="rId29"/>
    <p:sldId id="279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 autoAdjust="0"/>
  </p:normalViewPr>
  <p:slideViewPr>
    <p:cSldViewPr showGuides="1">
      <p:cViewPr varScale="1">
        <p:scale>
          <a:sx n="78" d="100"/>
          <a:sy n="78" d="100"/>
        </p:scale>
        <p:origin x="1224" y="78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hyperlink" Target="https://github.com/Aiyaret-Sandhu/SEM1_FEE_PROJECT.git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fontawesome.com/" TargetMode="External"/><Relationship Id="rId4" Type="http://schemas.openxmlformats.org/officeDocument/2006/relationships/hyperlink" Target="https://www.canva.com/create/logos/" TargetMode="External"/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supersimple.dev/" TargetMode="External"/><Relationship Id="rId1" Type="http://schemas.openxmlformats.org/officeDocument/2006/relationships/hyperlink" Target="https://fonts.google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  <a:endParaRPr lang="en-US" sz="2400" dirty="0">
              <a:solidFill>
                <a:schemeClr val="tx2">
                  <a:lumMod val="75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9745" cy="249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  <a:endParaRPr lang="en-IN" b="1" dirty="0">
              <a:highlight>
                <a:srgbClr val="00FFFF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21965" y="0"/>
            <a:ext cx="1224000" cy="1935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09474"/>
            <a:ext cx="4932040" cy="314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933056"/>
            <a:ext cx="4644008" cy="3038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3" y="5877158"/>
            <a:ext cx="1409700" cy="74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884497" y="5171921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5" y="5300980"/>
            <a:ext cx="754380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 with a working delete option . Also there is the user details form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24585"/>
            <a:ext cx="4782820" cy="534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49" y="4941039"/>
            <a:ext cx="4410236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After filling the details, on clicking the 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SUBMIT button  -- &gt; Get pdf Button ,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downloads the invoice ! . furthurmore on clicking place order , opens the past orders.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465"/>
          <a:stretch>
            <a:fillRect/>
          </a:stretch>
        </p:blipFill>
        <p:spPr>
          <a:xfrm>
            <a:off x="1691640" y="980440"/>
            <a:ext cx="2952750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  <a:endParaRPr lang="en-US" sz="200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" panose="020B0500000000000000" pitchFamily="34" charset="-128"/>
              <a:ea typeface="Yu Gothic UI" panose="020B0500000000000000" pitchFamily="34" charset="-128"/>
              <a:cs typeface="Tahoma" panose="020B0604030504040204" pitchFamily="34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0"/>
            <a:ext cx="7097395" cy="399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330"/>
            <a:ext cx="5534660" cy="3113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5" y="908685"/>
            <a:ext cx="1856740" cy="2307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page shows your previous order and you can also check the tracking status by clicking on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Track Package button.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2773" t="13600" r="34249" b="4838"/>
          <a:stretch>
            <a:fillRect/>
          </a:stretch>
        </p:blipFill>
        <p:spPr>
          <a:xfrm>
            <a:off x="6393815" y="836295"/>
            <a:ext cx="2750185" cy="388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836295"/>
            <a:ext cx="6399530" cy="3600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350" y="5300980"/>
            <a:ext cx="469709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Furthurmore,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we have added a user review page that displays user review. where you can add your review as well !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995" y="1412240"/>
            <a:ext cx="468884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Readmore option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working cart feature that works on its own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Download pdf option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sliding effect in our product and our reviews section which slides after approx. 7.5s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Editable review page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Map</a:t>
            </a:r>
            <a:endParaRPr lang="en-IN" alt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imgq"/>
          <p:cNvPicPr>
            <a:picLocks noChangeAspect="1"/>
          </p:cNvPicPr>
          <p:nvPr/>
        </p:nvPicPr>
        <p:blipFill>
          <a:blip r:embed="rId1"/>
          <a:srcRect l="23031" t="15751" r="17131" b="10595"/>
          <a:stretch>
            <a:fillRect/>
          </a:stretch>
        </p:blipFill>
        <p:spPr>
          <a:xfrm>
            <a:off x="5580380" y="2060575"/>
            <a:ext cx="280797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0575" y="2277110"/>
            <a:ext cx="3270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</a:t>
            </a: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have :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 A complete backend database</a:t>
            </a: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#integration with emerging technologies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1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  <a:endParaRPr lang="en-US" sz="2800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  <a:endParaRPr lang="en-IN" b="1" dirty="0">
              <a:solidFill>
                <a:schemeClr val="tx2">
                  <a:lumMod val="50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4593</Words>
  <Application>WPS Presentation</Application>
  <PresentationFormat>On-screen Show (4:3)</PresentationFormat>
  <Paragraphs>149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Times New Roman</vt:lpstr>
      <vt:lpstr>MS PGothic</vt:lpstr>
      <vt:lpstr>Calibri</vt:lpstr>
      <vt:lpstr>Yu Gothic UI</vt:lpstr>
      <vt:lpstr>Yu Gothic UI Semilight</vt:lpstr>
      <vt:lpstr>Courier New</vt:lpstr>
      <vt:lpstr>Tahoma</vt:lpstr>
      <vt:lpstr>Yu Gothic UI Semibold</vt:lpstr>
      <vt:lpstr>Verdana</vt:lpstr>
      <vt:lpstr>Maiandra GD</vt:lpstr>
      <vt:lpstr>Yu Gothic UI Light</vt:lpstr>
      <vt:lpstr>Microsoft YaHei</vt:lpstr>
      <vt:lpstr>Arial Unicode MS</vt:lpstr>
      <vt:lpstr>Wingdings</vt:lpstr>
      <vt:lpstr>Segoe UI Variable Text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arshs</cp:lastModifiedBy>
  <cp:revision>68</cp:revision>
  <dcterms:created xsi:type="dcterms:W3CDTF">2022-12-12T14:14:00Z</dcterms:created>
  <dcterms:modified xsi:type="dcterms:W3CDTF">2023-12-05T12:23:25Z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